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003D67-0EED-4AD9-AD9C-1591B9244C64}" type="doc">
      <dgm:prSet loTypeId="urn:microsoft.com/office/officeart/2005/8/layout/process2" loCatId="process" qsTypeId="urn:microsoft.com/office/officeart/2005/8/quickstyle/3d3" qsCatId="3D" csTypeId="urn:microsoft.com/office/officeart/2005/8/colors/colorful1" csCatId="colorful" phldr="1"/>
      <dgm:spPr/>
    </dgm:pt>
    <dgm:pt modelId="{0616E2C5-A766-4C4B-A6F9-69E5BE29DFA5}">
      <dgm:prSet phldrT="[Text]"/>
      <dgm:spPr/>
      <dgm:t>
        <a:bodyPr/>
        <a:lstStyle/>
        <a:p>
          <a:r>
            <a:rPr lang="en-US" dirty="0" smtClean="0"/>
            <a:t>The life Divine</a:t>
          </a:r>
          <a:endParaRPr lang="en-US" dirty="0"/>
        </a:p>
      </dgm:t>
    </dgm:pt>
    <dgm:pt modelId="{8689EDA0-70E0-4F4D-BDF0-4C302C5D632F}" type="parTrans" cxnId="{A8A21271-3D59-4222-93AC-1D33C261CDEA}">
      <dgm:prSet/>
      <dgm:spPr/>
      <dgm:t>
        <a:bodyPr/>
        <a:lstStyle/>
        <a:p>
          <a:endParaRPr lang="en-US"/>
        </a:p>
      </dgm:t>
    </dgm:pt>
    <dgm:pt modelId="{2EF593C2-BC4E-41DF-8480-59EED47829F8}" type="sibTrans" cxnId="{A8A21271-3D59-4222-93AC-1D33C261CDEA}">
      <dgm:prSet/>
      <dgm:spPr/>
      <dgm:t>
        <a:bodyPr/>
        <a:lstStyle/>
        <a:p>
          <a:endParaRPr lang="en-US"/>
        </a:p>
      </dgm:t>
    </dgm:pt>
    <dgm:pt modelId="{273400D1-26CF-44DD-A2CF-1E3101CFD334}">
      <dgm:prSet phldrT="[Text]"/>
      <dgm:spPr/>
      <dgm:t>
        <a:bodyPr/>
        <a:lstStyle/>
        <a:p>
          <a:r>
            <a:rPr lang="en-US" dirty="0" smtClean="0"/>
            <a:t>The synthesis of yoga</a:t>
          </a:r>
          <a:endParaRPr lang="en-US" dirty="0"/>
        </a:p>
      </dgm:t>
    </dgm:pt>
    <dgm:pt modelId="{A9E94A35-71AB-4816-BBD3-4795D5662D1E}" type="parTrans" cxnId="{A244AEB1-CE42-443E-9968-1C23D89938B0}">
      <dgm:prSet/>
      <dgm:spPr/>
      <dgm:t>
        <a:bodyPr/>
        <a:lstStyle/>
        <a:p>
          <a:endParaRPr lang="en-US"/>
        </a:p>
      </dgm:t>
    </dgm:pt>
    <dgm:pt modelId="{273DE9DC-98ED-44C7-91FF-12CE59756BAC}" type="sibTrans" cxnId="{A244AEB1-CE42-443E-9968-1C23D89938B0}">
      <dgm:prSet/>
      <dgm:spPr/>
      <dgm:t>
        <a:bodyPr/>
        <a:lstStyle/>
        <a:p>
          <a:endParaRPr lang="en-US"/>
        </a:p>
      </dgm:t>
    </dgm:pt>
    <dgm:pt modelId="{10EE8AC9-A7AF-43A0-B091-8153A0952F2B}">
      <dgm:prSet phldrT="[Text]"/>
      <dgm:spPr/>
      <dgm:t>
        <a:bodyPr/>
        <a:lstStyle/>
        <a:p>
          <a:r>
            <a:rPr lang="en-US" dirty="0" smtClean="0"/>
            <a:t>Hidden force of life</a:t>
          </a:r>
          <a:endParaRPr lang="en-US" dirty="0"/>
        </a:p>
      </dgm:t>
    </dgm:pt>
    <dgm:pt modelId="{DAB42458-9556-47EF-9828-1BAC73149FD2}" type="parTrans" cxnId="{138389F8-E9F0-4E9B-86D2-2914E737ACDA}">
      <dgm:prSet/>
      <dgm:spPr/>
      <dgm:t>
        <a:bodyPr/>
        <a:lstStyle/>
        <a:p>
          <a:endParaRPr lang="en-US"/>
        </a:p>
      </dgm:t>
    </dgm:pt>
    <dgm:pt modelId="{94983310-EF53-4F24-ABA6-8FDA1788C38C}" type="sibTrans" cxnId="{138389F8-E9F0-4E9B-86D2-2914E737ACDA}">
      <dgm:prSet/>
      <dgm:spPr/>
      <dgm:t>
        <a:bodyPr/>
        <a:lstStyle/>
        <a:p>
          <a:endParaRPr lang="en-US"/>
        </a:p>
      </dgm:t>
    </dgm:pt>
    <dgm:pt modelId="{29C3BF4B-8BAA-4933-B3D3-5F8FF41729F0}">
      <dgm:prSet/>
      <dgm:spPr/>
      <dgm:t>
        <a:bodyPr/>
        <a:lstStyle/>
        <a:p>
          <a:r>
            <a:rPr lang="en-US" b="0" i="0" dirty="0" smtClean="0"/>
            <a:t>The </a:t>
          </a:r>
          <a:r>
            <a:rPr lang="en-US" b="0" i="0" dirty="0" err="1" smtClean="0"/>
            <a:t>upanishads</a:t>
          </a:r>
          <a:endParaRPr lang="en-US" dirty="0"/>
        </a:p>
      </dgm:t>
    </dgm:pt>
    <dgm:pt modelId="{A4243665-980E-4C7F-99A8-333A36CBD05C}" type="parTrans" cxnId="{B1705836-A11C-4098-B9BD-476AF963FD17}">
      <dgm:prSet/>
      <dgm:spPr/>
      <dgm:t>
        <a:bodyPr/>
        <a:lstStyle/>
        <a:p>
          <a:endParaRPr lang="en-US"/>
        </a:p>
      </dgm:t>
    </dgm:pt>
    <dgm:pt modelId="{16B631B3-2497-4D00-B02A-D7D2FF608099}" type="sibTrans" cxnId="{B1705836-A11C-4098-B9BD-476AF963FD17}">
      <dgm:prSet/>
      <dgm:spPr/>
      <dgm:t>
        <a:bodyPr/>
        <a:lstStyle/>
        <a:p>
          <a:endParaRPr lang="en-US"/>
        </a:p>
      </dgm:t>
    </dgm:pt>
    <dgm:pt modelId="{1125F8D4-3840-4BFF-85A9-7A67F62051FD}" type="pres">
      <dgm:prSet presAssocID="{B5003D67-0EED-4AD9-AD9C-1591B9244C64}" presName="linearFlow" presStyleCnt="0">
        <dgm:presLayoutVars>
          <dgm:resizeHandles val="exact"/>
        </dgm:presLayoutVars>
      </dgm:prSet>
      <dgm:spPr/>
    </dgm:pt>
    <dgm:pt modelId="{FC63B475-958D-4860-8085-A91E987F1F13}" type="pres">
      <dgm:prSet presAssocID="{0616E2C5-A766-4C4B-A6F9-69E5BE29DFA5}" presName="node" presStyleLbl="node1" presStyleIdx="0" presStyleCnt="4" custScaleX="328040" custScaleY="1351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3F8B6D-81FF-45D2-A0FB-649F0A44FA87}" type="pres">
      <dgm:prSet presAssocID="{2EF593C2-BC4E-41DF-8480-59EED47829F8}" presName="sibTrans" presStyleLbl="sibTrans2D1" presStyleIdx="0" presStyleCnt="3"/>
      <dgm:spPr/>
      <dgm:t>
        <a:bodyPr/>
        <a:lstStyle/>
        <a:p>
          <a:endParaRPr lang="en-US"/>
        </a:p>
      </dgm:t>
    </dgm:pt>
    <dgm:pt modelId="{373FEF46-3DF9-4945-A23A-E735B3DBE63E}" type="pres">
      <dgm:prSet presAssocID="{2EF593C2-BC4E-41DF-8480-59EED47829F8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F8874D6-4E23-4463-8C8F-2748651DC704}" type="pres">
      <dgm:prSet presAssocID="{273400D1-26CF-44DD-A2CF-1E3101CFD334}" presName="node" presStyleLbl="node1" presStyleIdx="1" presStyleCnt="4" custScaleX="313686" custScaleY="1055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7A9675-6253-43A4-80D7-0176454B0777}" type="pres">
      <dgm:prSet presAssocID="{273DE9DC-98ED-44C7-91FF-12CE59756BA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67BF8BD2-9F9B-44EE-8810-5D912AB96F5C}" type="pres">
      <dgm:prSet presAssocID="{273DE9DC-98ED-44C7-91FF-12CE59756BA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647D8A0-5D63-465D-BC29-8B529638B915}" type="pres">
      <dgm:prSet presAssocID="{10EE8AC9-A7AF-43A0-B091-8153A0952F2B}" presName="node" presStyleLbl="node1" presStyleIdx="2" presStyleCnt="4" custScaleX="307700" custScaleY="133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EF96A-07F3-40B3-BCF8-50FE5FA1B53F}" type="pres">
      <dgm:prSet presAssocID="{94983310-EF53-4F24-ABA6-8FDA1788C38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A791F65A-B27D-47DB-8691-75136E75086B}" type="pres">
      <dgm:prSet presAssocID="{94983310-EF53-4F24-ABA6-8FDA1788C38C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C403D4A-3E7A-46C8-AFFE-632A70FC5D92}" type="pres">
      <dgm:prSet presAssocID="{29C3BF4B-8BAA-4933-B3D3-5F8FF41729F0}" presName="node" presStyleLbl="node1" presStyleIdx="3" presStyleCnt="4" custScaleX="300281" custScaleY="1108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44AEB1-CE42-443E-9968-1C23D89938B0}" srcId="{B5003D67-0EED-4AD9-AD9C-1591B9244C64}" destId="{273400D1-26CF-44DD-A2CF-1E3101CFD334}" srcOrd="1" destOrd="0" parTransId="{A9E94A35-71AB-4816-BBD3-4795D5662D1E}" sibTransId="{273DE9DC-98ED-44C7-91FF-12CE59756BAC}"/>
    <dgm:cxn modelId="{D5CA82A5-9CED-451D-8FC8-8FE8691831F6}" type="presOf" srcId="{2EF593C2-BC4E-41DF-8480-59EED47829F8}" destId="{373FEF46-3DF9-4945-A23A-E735B3DBE63E}" srcOrd="1" destOrd="0" presId="urn:microsoft.com/office/officeart/2005/8/layout/process2"/>
    <dgm:cxn modelId="{138389F8-E9F0-4E9B-86D2-2914E737ACDA}" srcId="{B5003D67-0EED-4AD9-AD9C-1591B9244C64}" destId="{10EE8AC9-A7AF-43A0-B091-8153A0952F2B}" srcOrd="2" destOrd="0" parTransId="{DAB42458-9556-47EF-9828-1BAC73149FD2}" sibTransId="{94983310-EF53-4F24-ABA6-8FDA1788C38C}"/>
    <dgm:cxn modelId="{0B4892BA-710A-44DE-AFAE-C42DA3CA95A2}" type="presOf" srcId="{0616E2C5-A766-4C4B-A6F9-69E5BE29DFA5}" destId="{FC63B475-958D-4860-8085-A91E987F1F13}" srcOrd="0" destOrd="0" presId="urn:microsoft.com/office/officeart/2005/8/layout/process2"/>
    <dgm:cxn modelId="{419405C1-61E0-4AE1-B99F-AF972A97B4C3}" type="presOf" srcId="{273400D1-26CF-44DD-A2CF-1E3101CFD334}" destId="{1F8874D6-4E23-4463-8C8F-2748651DC704}" srcOrd="0" destOrd="0" presId="urn:microsoft.com/office/officeart/2005/8/layout/process2"/>
    <dgm:cxn modelId="{00578921-8B17-4E2B-8F99-4056104752FD}" type="presOf" srcId="{94983310-EF53-4F24-ABA6-8FDA1788C38C}" destId="{A791F65A-B27D-47DB-8691-75136E75086B}" srcOrd="1" destOrd="0" presId="urn:microsoft.com/office/officeart/2005/8/layout/process2"/>
    <dgm:cxn modelId="{817434E1-CE52-43A3-BB8D-C1ABAB3AFA96}" type="presOf" srcId="{2EF593C2-BC4E-41DF-8480-59EED47829F8}" destId="{E43F8B6D-81FF-45D2-A0FB-649F0A44FA87}" srcOrd="0" destOrd="0" presId="urn:microsoft.com/office/officeart/2005/8/layout/process2"/>
    <dgm:cxn modelId="{B1705836-A11C-4098-B9BD-476AF963FD17}" srcId="{B5003D67-0EED-4AD9-AD9C-1591B9244C64}" destId="{29C3BF4B-8BAA-4933-B3D3-5F8FF41729F0}" srcOrd="3" destOrd="0" parTransId="{A4243665-980E-4C7F-99A8-333A36CBD05C}" sibTransId="{16B631B3-2497-4D00-B02A-D7D2FF608099}"/>
    <dgm:cxn modelId="{7AB09C8B-16E8-440A-9030-503A3D0B652D}" type="presOf" srcId="{10EE8AC9-A7AF-43A0-B091-8153A0952F2B}" destId="{9647D8A0-5D63-465D-BC29-8B529638B915}" srcOrd="0" destOrd="0" presId="urn:microsoft.com/office/officeart/2005/8/layout/process2"/>
    <dgm:cxn modelId="{5AE19B81-677B-4AFB-A595-C1B484F59A43}" type="presOf" srcId="{B5003D67-0EED-4AD9-AD9C-1591B9244C64}" destId="{1125F8D4-3840-4BFF-85A9-7A67F62051FD}" srcOrd="0" destOrd="0" presId="urn:microsoft.com/office/officeart/2005/8/layout/process2"/>
    <dgm:cxn modelId="{22AFB46D-5AE9-47E7-92D6-39AF3BB46947}" type="presOf" srcId="{273DE9DC-98ED-44C7-91FF-12CE59756BAC}" destId="{67BF8BD2-9F9B-44EE-8810-5D912AB96F5C}" srcOrd="1" destOrd="0" presId="urn:microsoft.com/office/officeart/2005/8/layout/process2"/>
    <dgm:cxn modelId="{BCFB4A8D-2F65-47BF-89DC-17A5E9A70A33}" type="presOf" srcId="{29C3BF4B-8BAA-4933-B3D3-5F8FF41729F0}" destId="{AC403D4A-3E7A-46C8-AFFE-632A70FC5D92}" srcOrd="0" destOrd="0" presId="urn:microsoft.com/office/officeart/2005/8/layout/process2"/>
    <dgm:cxn modelId="{96A4F707-A2F0-4FD0-BB52-EBC1C1181702}" type="presOf" srcId="{94983310-EF53-4F24-ABA6-8FDA1788C38C}" destId="{48FEF96A-07F3-40B3-BCF8-50FE5FA1B53F}" srcOrd="0" destOrd="0" presId="urn:microsoft.com/office/officeart/2005/8/layout/process2"/>
    <dgm:cxn modelId="{A8A21271-3D59-4222-93AC-1D33C261CDEA}" srcId="{B5003D67-0EED-4AD9-AD9C-1591B9244C64}" destId="{0616E2C5-A766-4C4B-A6F9-69E5BE29DFA5}" srcOrd="0" destOrd="0" parTransId="{8689EDA0-70E0-4F4D-BDF0-4C302C5D632F}" sibTransId="{2EF593C2-BC4E-41DF-8480-59EED47829F8}"/>
    <dgm:cxn modelId="{A519F7D4-8EDD-43F2-A3BF-714AE0281D99}" type="presOf" srcId="{273DE9DC-98ED-44C7-91FF-12CE59756BAC}" destId="{617A9675-6253-43A4-80D7-0176454B0777}" srcOrd="0" destOrd="0" presId="urn:microsoft.com/office/officeart/2005/8/layout/process2"/>
    <dgm:cxn modelId="{32E46C93-F687-4FF4-AE50-00AF43EA5111}" type="presParOf" srcId="{1125F8D4-3840-4BFF-85A9-7A67F62051FD}" destId="{FC63B475-958D-4860-8085-A91E987F1F13}" srcOrd="0" destOrd="0" presId="urn:microsoft.com/office/officeart/2005/8/layout/process2"/>
    <dgm:cxn modelId="{BB4306EF-D90A-4341-9F8D-0EB735045A8F}" type="presParOf" srcId="{1125F8D4-3840-4BFF-85A9-7A67F62051FD}" destId="{E43F8B6D-81FF-45D2-A0FB-649F0A44FA87}" srcOrd="1" destOrd="0" presId="urn:microsoft.com/office/officeart/2005/8/layout/process2"/>
    <dgm:cxn modelId="{13B9D58F-D389-44CF-AE07-5F39F4456B1A}" type="presParOf" srcId="{E43F8B6D-81FF-45D2-A0FB-649F0A44FA87}" destId="{373FEF46-3DF9-4945-A23A-E735B3DBE63E}" srcOrd="0" destOrd="0" presId="urn:microsoft.com/office/officeart/2005/8/layout/process2"/>
    <dgm:cxn modelId="{29D54034-AE3D-4C32-9470-068264CA3221}" type="presParOf" srcId="{1125F8D4-3840-4BFF-85A9-7A67F62051FD}" destId="{1F8874D6-4E23-4463-8C8F-2748651DC704}" srcOrd="2" destOrd="0" presId="urn:microsoft.com/office/officeart/2005/8/layout/process2"/>
    <dgm:cxn modelId="{26341535-8ABD-4FA6-92B6-6E1402D1B28F}" type="presParOf" srcId="{1125F8D4-3840-4BFF-85A9-7A67F62051FD}" destId="{617A9675-6253-43A4-80D7-0176454B0777}" srcOrd="3" destOrd="0" presId="urn:microsoft.com/office/officeart/2005/8/layout/process2"/>
    <dgm:cxn modelId="{1164ADF2-54D4-4445-AD70-686ECFB60772}" type="presParOf" srcId="{617A9675-6253-43A4-80D7-0176454B0777}" destId="{67BF8BD2-9F9B-44EE-8810-5D912AB96F5C}" srcOrd="0" destOrd="0" presId="urn:microsoft.com/office/officeart/2005/8/layout/process2"/>
    <dgm:cxn modelId="{243836BA-5793-4A2E-9492-15DF10445371}" type="presParOf" srcId="{1125F8D4-3840-4BFF-85A9-7A67F62051FD}" destId="{9647D8A0-5D63-465D-BC29-8B529638B915}" srcOrd="4" destOrd="0" presId="urn:microsoft.com/office/officeart/2005/8/layout/process2"/>
    <dgm:cxn modelId="{DA930C0E-2B38-4438-8E18-E161A6398E7D}" type="presParOf" srcId="{1125F8D4-3840-4BFF-85A9-7A67F62051FD}" destId="{48FEF96A-07F3-40B3-BCF8-50FE5FA1B53F}" srcOrd="5" destOrd="0" presId="urn:microsoft.com/office/officeart/2005/8/layout/process2"/>
    <dgm:cxn modelId="{B51B09D7-DF0E-4CDF-86D2-501D0FC76B92}" type="presParOf" srcId="{48FEF96A-07F3-40B3-BCF8-50FE5FA1B53F}" destId="{A791F65A-B27D-47DB-8691-75136E75086B}" srcOrd="0" destOrd="0" presId="urn:microsoft.com/office/officeart/2005/8/layout/process2"/>
    <dgm:cxn modelId="{F41C8E17-7E8E-4DAD-90E6-99DAAA63A051}" type="presParOf" srcId="{1125F8D4-3840-4BFF-85A9-7A67F62051FD}" destId="{AC403D4A-3E7A-46C8-AFFE-632A70FC5D92}" srcOrd="6" destOrd="0" presId="urn:microsoft.com/office/officeart/2005/8/layout/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46E108-7A04-4B7A-8B81-3B843553807F}" type="doc">
      <dgm:prSet loTypeId="urn:microsoft.com/office/officeart/2005/8/layout/process1" loCatId="process" qsTypeId="urn:microsoft.com/office/officeart/2005/8/quickstyle/3d2" qsCatId="3D" csTypeId="urn:microsoft.com/office/officeart/2005/8/colors/colorful3" csCatId="colorful" phldr="1"/>
      <dgm:spPr/>
    </dgm:pt>
    <dgm:pt modelId="{4BA8790B-2927-4BAA-984A-87773B67CECB}">
      <dgm:prSet phldrT="[Text]"/>
      <dgm:spPr/>
      <dgm:t>
        <a:bodyPr/>
        <a:lstStyle/>
        <a:p>
          <a:r>
            <a:rPr lang="bn-IN" b="1" dirty="0" smtClean="0"/>
            <a:t>জড়</a:t>
          </a:r>
          <a:endParaRPr lang="en-US" b="1" dirty="0"/>
        </a:p>
      </dgm:t>
    </dgm:pt>
    <dgm:pt modelId="{10507C2B-FADB-4252-A11E-2C6D1FE6CD1B}" type="parTrans" cxnId="{906273C9-0D25-43F3-A305-57D52E54A222}">
      <dgm:prSet/>
      <dgm:spPr/>
      <dgm:t>
        <a:bodyPr/>
        <a:lstStyle/>
        <a:p>
          <a:endParaRPr lang="en-US"/>
        </a:p>
      </dgm:t>
    </dgm:pt>
    <dgm:pt modelId="{4C7A9963-0778-4239-A299-78E0CE085B5C}" type="sibTrans" cxnId="{906273C9-0D25-43F3-A305-57D52E54A222}">
      <dgm:prSet/>
      <dgm:spPr/>
      <dgm:t>
        <a:bodyPr/>
        <a:lstStyle/>
        <a:p>
          <a:endParaRPr lang="en-US"/>
        </a:p>
      </dgm:t>
    </dgm:pt>
    <dgm:pt modelId="{FBBFF945-1A44-4885-AC43-7CF55154432C}">
      <dgm:prSet phldrT="[Text]"/>
      <dgm:spPr/>
      <dgm:t>
        <a:bodyPr/>
        <a:lstStyle/>
        <a:p>
          <a:r>
            <a:rPr lang="bn-IN" b="1" dirty="0" smtClean="0"/>
            <a:t>মন</a:t>
          </a:r>
          <a:endParaRPr lang="en-US" b="1" dirty="0"/>
        </a:p>
      </dgm:t>
    </dgm:pt>
    <dgm:pt modelId="{B1F6603B-7EDE-46AF-BCE4-0795B9EAA4CB}" type="parTrans" cxnId="{9A76B139-51DC-4673-AF57-4339D73B901B}">
      <dgm:prSet/>
      <dgm:spPr/>
      <dgm:t>
        <a:bodyPr/>
        <a:lstStyle/>
        <a:p>
          <a:endParaRPr lang="en-US"/>
        </a:p>
      </dgm:t>
    </dgm:pt>
    <dgm:pt modelId="{E0F03F3D-F4FA-498F-9FCB-D3C5585FEBC5}" type="sibTrans" cxnId="{9A76B139-51DC-4673-AF57-4339D73B901B}">
      <dgm:prSet/>
      <dgm:spPr/>
      <dgm:t>
        <a:bodyPr/>
        <a:lstStyle/>
        <a:p>
          <a:endParaRPr lang="en-US"/>
        </a:p>
      </dgm:t>
    </dgm:pt>
    <dgm:pt modelId="{1798498D-F4E1-42BE-B050-0A5387BCF00F}">
      <dgm:prSet phldrT="[Text]"/>
      <dgm:spPr/>
      <dgm:t>
        <a:bodyPr/>
        <a:lstStyle/>
        <a:p>
          <a:r>
            <a:rPr lang="bn-IN" b="1" dirty="0" smtClean="0"/>
            <a:t>অতিমানস</a:t>
          </a:r>
          <a:endParaRPr lang="en-US" b="1" dirty="0"/>
        </a:p>
      </dgm:t>
    </dgm:pt>
    <dgm:pt modelId="{048CF0AC-9CDF-4840-9605-8E989CEECE22}" type="parTrans" cxnId="{B14E1141-BB95-43BC-B03B-3531EF256B9C}">
      <dgm:prSet/>
      <dgm:spPr/>
      <dgm:t>
        <a:bodyPr/>
        <a:lstStyle/>
        <a:p>
          <a:endParaRPr lang="en-US"/>
        </a:p>
      </dgm:t>
    </dgm:pt>
    <dgm:pt modelId="{F5F8BECD-14C5-42A8-AE94-98F3E06C0D09}" type="sibTrans" cxnId="{B14E1141-BB95-43BC-B03B-3531EF256B9C}">
      <dgm:prSet/>
      <dgm:spPr/>
      <dgm:t>
        <a:bodyPr/>
        <a:lstStyle/>
        <a:p>
          <a:endParaRPr lang="en-US"/>
        </a:p>
      </dgm:t>
    </dgm:pt>
    <dgm:pt modelId="{BDC24778-F4A9-412C-A01A-905628F8DB9E}">
      <dgm:prSet/>
      <dgm:spPr/>
      <dgm:t>
        <a:bodyPr/>
        <a:lstStyle/>
        <a:p>
          <a:r>
            <a:rPr lang="bn-IN" b="1" dirty="0" smtClean="0"/>
            <a:t>প্রাণ</a:t>
          </a:r>
          <a:endParaRPr lang="en-US" b="1" dirty="0"/>
        </a:p>
      </dgm:t>
    </dgm:pt>
    <dgm:pt modelId="{64079E16-90E4-443C-A2D8-F137A91E889B}" type="parTrans" cxnId="{A9742395-5808-4FC4-AFB7-2E5869E9E994}">
      <dgm:prSet/>
      <dgm:spPr/>
      <dgm:t>
        <a:bodyPr/>
        <a:lstStyle/>
        <a:p>
          <a:endParaRPr lang="en-US"/>
        </a:p>
      </dgm:t>
    </dgm:pt>
    <dgm:pt modelId="{A36C5F39-C600-498F-81AE-F3C852E09BA9}" type="sibTrans" cxnId="{A9742395-5808-4FC4-AFB7-2E5869E9E994}">
      <dgm:prSet/>
      <dgm:spPr/>
      <dgm:t>
        <a:bodyPr/>
        <a:lstStyle/>
        <a:p>
          <a:endParaRPr lang="en-US"/>
        </a:p>
      </dgm:t>
    </dgm:pt>
    <dgm:pt modelId="{797EA0E3-DC89-49EA-86BC-143FB932C6B1}" type="pres">
      <dgm:prSet presAssocID="{8B46E108-7A04-4B7A-8B81-3B843553807F}" presName="Name0" presStyleCnt="0">
        <dgm:presLayoutVars>
          <dgm:dir/>
          <dgm:resizeHandles val="exact"/>
        </dgm:presLayoutVars>
      </dgm:prSet>
      <dgm:spPr/>
    </dgm:pt>
    <dgm:pt modelId="{353230C9-B6AE-4A5E-AD77-7FB03960BDD2}" type="pres">
      <dgm:prSet presAssocID="{4BA8790B-2927-4BAA-984A-87773B67CE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71A2CE-071E-40A1-84D2-D1780258CC03}" type="pres">
      <dgm:prSet presAssocID="{4C7A9963-0778-4239-A299-78E0CE085B5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57E4EF6-BB79-4D15-BAE5-ABB23C0D6303}" type="pres">
      <dgm:prSet presAssocID="{4C7A9963-0778-4239-A299-78E0CE085B5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FDF8086-A38F-4590-AB6F-BD2CF7C5598C}" type="pres">
      <dgm:prSet presAssocID="{BDC24778-F4A9-412C-A01A-905628F8DB9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31D90-F557-4529-8E0F-203B6A773204}" type="pres">
      <dgm:prSet presAssocID="{A36C5F39-C600-498F-81AE-F3C852E09BA9}" presName="sibTrans" presStyleLbl="sibTrans2D1" presStyleIdx="1" presStyleCnt="3"/>
      <dgm:spPr/>
      <dgm:t>
        <a:bodyPr/>
        <a:lstStyle/>
        <a:p>
          <a:endParaRPr lang="en-US"/>
        </a:p>
      </dgm:t>
    </dgm:pt>
    <dgm:pt modelId="{61B9A2CA-1CAD-481E-AFBE-AC5F789D9B68}" type="pres">
      <dgm:prSet presAssocID="{A36C5F39-C600-498F-81AE-F3C852E09BA9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7632FE68-0232-4399-B603-E17A5EA7543F}" type="pres">
      <dgm:prSet presAssocID="{FBBFF945-1A44-4885-AC43-7CF5515443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3CE30-9D5A-4C10-AF96-05AE6E7517C8}" type="pres">
      <dgm:prSet presAssocID="{E0F03F3D-F4FA-498F-9FCB-D3C5585FEBC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0FA5246-0E82-416D-89AC-A3DA06EA3D8E}" type="pres">
      <dgm:prSet presAssocID="{E0F03F3D-F4FA-498F-9FCB-D3C5585FEBC5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C543D095-B9EF-41C9-A4DF-3BA133D0423A}" type="pres">
      <dgm:prSet presAssocID="{1798498D-F4E1-42BE-B050-0A5387BCF00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BF1DB-27E0-4C30-8E21-F504D32DB017}" type="presOf" srcId="{8B46E108-7A04-4B7A-8B81-3B843553807F}" destId="{797EA0E3-DC89-49EA-86BC-143FB932C6B1}" srcOrd="0" destOrd="0" presId="urn:microsoft.com/office/officeart/2005/8/layout/process1"/>
    <dgm:cxn modelId="{906273C9-0D25-43F3-A305-57D52E54A222}" srcId="{8B46E108-7A04-4B7A-8B81-3B843553807F}" destId="{4BA8790B-2927-4BAA-984A-87773B67CECB}" srcOrd="0" destOrd="0" parTransId="{10507C2B-FADB-4252-A11E-2C6D1FE6CD1B}" sibTransId="{4C7A9963-0778-4239-A299-78E0CE085B5C}"/>
    <dgm:cxn modelId="{5C5131E7-C5FE-4361-81C3-D1299F3E28C7}" type="presOf" srcId="{4C7A9963-0778-4239-A299-78E0CE085B5C}" destId="{F57E4EF6-BB79-4D15-BAE5-ABB23C0D6303}" srcOrd="1" destOrd="0" presId="urn:microsoft.com/office/officeart/2005/8/layout/process1"/>
    <dgm:cxn modelId="{B37AAD9B-DF11-46B0-AD8F-7D47A155F836}" type="presOf" srcId="{4BA8790B-2927-4BAA-984A-87773B67CECB}" destId="{353230C9-B6AE-4A5E-AD77-7FB03960BDD2}" srcOrd="0" destOrd="0" presId="urn:microsoft.com/office/officeart/2005/8/layout/process1"/>
    <dgm:cxn modelId="{F6EC0A58-8ADB-43F2-97FB-B3B94A5FDCE8}" type="presOf" srcId="{E0F03F3D-F4FA-498F-9FCB-D3C5585FEBC5}" destId="{4F03CE30-9D5A-4C10-AF96-05AE6E7517C8}" srcOrd="0" destOrd="0" presId="urn:microsoft.com/office/officeart/2005/8/layout/process1"/>
    <dgm:cxn modelId="{B14E1141-BB95-43BC-B03B-3531EF256B9C}" srcId="{8B46E108-7A04-4B7A-8B81-3B843553807F}" destId="{1798498D-F4E1-42BE-B050-0A5387BCF00F}" srcOrd="3" destOrd="0" parTransId="{048CF0AC-9CDF-4840-9605-8E989CEECE22}" sibTransId="{F5F8BECD-14C5-42A8-AE94-98F3E06C0D09}"/>
    <dgm:cxn modelId="{116D2122-F450-440C-8957-0C7CA5AFEE73}" type="presOf" srcId="{BDC24778-F4A9-412C-A01A-905628F8DB9E}" destId="{0FDF8086-A38F-4590-AB6F-BD2CF7C5598C}" srcOrd="0" destOrd="0" presId="urn:microsoft.com/office/officeart/2005/8/layout/process1"/>
    <dgm:cxn modelId="{1FE6E6A1-2992-4524-9A08-39B616AFB98F}" type="presOf" srcId="{4C7A9963-0778-4239-A299-78E0CE085B5C}" destId="{6E71A2CE-071E-40A1-84D2-D1780258CC03}" srcOrd="0" destOrd="0" presId="urn:microsoft.com/office/officeart/2005/8/layout/process1"/>
    <dgm:cxn modelId="{481DA449-7009-4EB1-BF3B-C9C6CB383505}" type="presOf" srcId="{A36C5F39-C600-498F-81AE-F3C852E09BA9}" destId="{70331D90-F557-4529-8E0F-203B6A773204}" srcOrd="0" destOrd="0" presId="urn:microsoft.com/office/officeart/2005/8/layout/process1"/>
    <dgm:cxn modelId="{9A76B139-51DC-4673-AF57-4339D73B901B}" srcId="{8B46E108-7A04-4B7A-8B81-3B843553807F}" destId="{FBBFF945-1A44-4885-AC43-7CF55154432C}" srcOrd="2" destOrd="0" parTransId="{B1F6603B-7EDE-46AF-BCE4-0795B9EAA4CB}" sibTransId="{E0F03F3D-F4FA-498F-9FCB-D3C5585FEBC5}"/>
    <dgm:cxn modelId="{5190B569-E366-4403-A0E0-A1B308C8ABC2}" type="presOf" srcId="{A36C5F39-C600-498F-81AE-F3C852E09BA9}" destId="{61B9A2CA-1CAD-481E-AFBE-AC5F789D9B68}" srcOrd="1" destOrd="0" presId="urn:microsoft.com/office/officeart/2005/8/layout/process1"/>
    <dgm:cxn modelId="{0A8DEEB2-160D-44DB-BBC6-C1E54EDC75AC}" type="presOf" srcId="{1798498D-F4E1-42BE-B050-0A5387BCF00F}" destId="{C543D095-B9EF-41C9-A4DF-3BA133D0423A}" srcOrd="0" destOrd="0" presId="urn:microsoft.com/office/officeart/2005/8/layout/process1"/>
    <dgm:cxn modelId="{EA9C2FA0-0A28-4014-A8E3-69E75C8F3F7A}" type="presOf" srcId="{E0F03F3D-F4FA-498F-9FCB-D3C5585FEBC5}" destId="{50FA5246-0E82-416D-89AC-A3DA06EA3D8E}" srcOrd="1" destOrd="0" presId="urn:microsoft.com/office/officeart/2005/8/layout/process1"/>
    <dgm:cxn modelId="{A9742395-5808-4FC4-AFB7-2E5869E9E994}" srcId="{8B46E108-7A04-4B7A-8B81-3B843553807F}" destId="{BDC24778-F4A9-412C-A01A-905628F8DB9E}" srcOrd="1" destOrd="0" parTransId="{64079E16-90E4-443C-A2D8-F137A91E889B}" sibTransId="{A36C5F39-C600-498F-81AE-F3C852E09BA9}"/>
    <dgm:cxn modelId="{BE895D04-AC21-4B84-B06C-D340F674A92D}" type="presOf" srcId="{FBBFF945-1A44-4885-AC43-7CF55154432C}" destId="{7632FE68-0232-4399-B603-E17A5EA7543F}" srcOrd="0" destOrd="0" presId="urn:microsoft.com/office/officeart/2005/8/layout/process1"/>
    <dgm:cxn modelId="{9D077AA8-714B-4A65-AF7A-D8097D944B13}" type="presParOf" srcId="{797EA0E3-DC89-49EA-86BC-143FB932C6B1}" destId="{353230C9-B6AE-4A5E-AD77-7FB03960BDD2}" srcOrd="0" destOrd="0" presId="urn:microsoft.com/office/officeart/2005/8/layout/process1"/>
    <dgm:cxn modelId="{611B681D-D992-4079-83BA-3DECA5121116}" type="presParOf" srcId="{797EA0E3-DC89-49EA-86BC-143FB932C6B1}" destId="{6E71A2CE-071E-40A1-84D2-D1780258CC03}" srcOrd="1" destOrd="0" presId="urn:microsoft.com/office/officeart/2005/8/layout/process1"/>
    <dgm:cxn modelId="{EF59E291-E6E1-4B3A-9B28-8C9722044936}" type="presParOf" srcId="{6E71A2CE-071E-40A1-84D2-D1780258CC03}" destId="{F57E4EF6-BB79-4D15-BAE5-ABB23C0D6303}" srcOrd="0" destOrd="0" presId="urn:microsoft.com/office/officeart/2005/8/layout/process1"/>
    <dgm:cxn modelId="{C8EB5F7C-B43A-4B30-8B27-64D22A02C541}" type="presParOf" srcId="{797EA0E3-DC89-49EA-86BC-143FB932C6B1}" destId="{0FDF8086-A38F-4590-AB6F-BD2CF7C5598C}" srcOrd="2" destOrd="0" presId="urn:microsoft.com/office/officeart/2005/8/layout/process1"/>
    <dgm:cxn modelId="{1E182F4C-3297-468B-8CBE-5E3158F66039}" type="presParOf" srcId="{797EA0E3-DC89-49EA-86BC-143FB932C6B1}" destId="{70331D90-F557-4529-8E0F-203B6A773204}" srcOrd="3" destOrd="0" presId="urn:microsoft.com/office/officeart/2005/8/layout/process1"/>
    <dgm:cxn modelId="{9F5D3FF5-0EA8-4AF8-B165-EEAFB994BEEC}" type="presParOf" srcId="{70331D90-F557-4529-8E0F-203B6A773204}" destId="{61B9A2CA-1CAD-481E-AFBE-AC5F789D9B68}" srcOrd="0" destOrd="0" presId="urn:microsoft.com/office/officeart/2005/8/layout/process1"/>
    <dgm:cxn modelId="{4DBDC22D-6AD8-41F1-B747-DB40533DEE21}" type="presParOf" srcId="{797EA0E3-DC89-49EA-86BC-143FB932C6B1}" destId="{7632FE68-0232-4399-B603-E17A5EA7543F}" srcOrd="4" destOrd="0" presId="urn:microsoft.com/office/officeart/2005/8/layout/process1"/>
    <dgm:cxn modelId="{5603C986-BB43-4868-A2FA-85E8C2D5DE25}" type="presParOf" srcId="{797EA0E3-DC89-49EA-86BC-143FB932C6B1}" destId="{4F03CE30-9D5A-4C10-AF96-05AE6E7517C8}" srcOrd="5" destOrd="0" presId="urn:microsoft.com/office/officeart/2005/8/layout/process1"/>
    <dgm:cxn modelId="{66940B22-5BFA-4905-8903-5C57100E5B2A}" type="presParOf" srcId="{4F03CE30-9D5A-4C10-AF96-05AE6E7517C8}" destId="{50FA5246-0E82-416D-89AC-A3DA06EA3D8E}" srcOrd="0" destOrd="0" presId="urn:microsoft.com/office/officeart/2005/8/layout/process1"/>
    <dgm:cxn modelId="{D2EA42FB-CE3D-4A88-A2DC-AB1CCF5629DF}" type="presParOf" srcId="{797EA0E3-DC89-49EA-86BC-143FB932C6B1}" destId="{C543D095-B9EF-41C9-A4DF-3BA133D0423A}" srcOrd="6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B80CB8-EA2D-42E1-9C63-7DC954D57A4B}" type="doc">
      <dgm:prSet loTypeId="urn:microsoft.com/office/officeart/2005/8/layout/radial6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1E16807-B24E-455A-BD36-EC09C8800028}">
      <dgm:prSet phldrT="[Text]"/>
      <dgm:spPr/>
      <dgm:t>
        <a:bodyPr/>
        <a:lstStyle/>
        <a:p>
          <a:r>
            <a:rPr lang="bn-IN" b="1" dirty="0" smtClean="0"/>
            <a:t>বিবর্তন</a:t>
          </a:r>
          <a:endParaRPr lang="en-US" b="1" dirty="0"/>
        </a:p>
      </dgm:t>
    </dgm:pt>
    <dgm:pt modelId="{329362F8-041C-4205-94FC-91C15B570EBF}" type="parTrans" cxnId="{D11780BC-08CE-4590-B491-E08C6890FC91}">
      <dgm:prSet/>
      <dgm:spPr/>
      <dgm:t>
        <a:bodyPr/>
        <a:lstStyle/>
        <a:p>
          <a:endParaRPr lang="en-US"/>
        </a:p>
      </dgm:t>
    </dgm:pt>
    <dgm:pt modelId="{E1A46EA2-7278-4180-9934-FFBAAC3137A7}" type="sibTrans" cxnId="{D11780BC-08CE-4590-B491-E08C6890FC91}">
      <dgm:prSet/>
      <dgm:spPr/>
      <dgm:t>
        <a:bodyPr/>
        <a:lstStyle/>
        <a:p>
          <a:endParaRPr lang="en-US"/>
        </a:p>
      </dgm:t>
    </dgm:pt>
    <dgm:pt modelId="{D708E9DB-73AB-4F7E-B11C-2624CFDDA1A2}">
      <dgm:prSet phldrT="[Text]"/>
      <dgm:spPr/>
      <dgm:t>
        <a:bodyPr/>
        <a:lstStyle/>
        <a:p>
          <a:r>
            <a:rPr lang="bn-IN" b="1" dirty="0" smtClean="0"/>
            <a:t>যান্ত্রিক</a:t>
          </a:r>
          <a:endParaRPr lang="en-US" b="1" dirty="0"/>
        </a:p>
      </dgm:t>
    </dgm:pt>
    <dgm:pt modelId="{B79B02BB-5174-44A6-A831-0374BB6F83FA}" type="parTrans" cxnId="{2B3AFC7F-6668-433F-980B-BA492A765C6F}">
      <dgm:prSet/>
      <dgm:spPr/>
      <dgm:t>
        <a:bodyPr/>
        <a:lstStyle/>
        <a:p>
          <a:endParaRPr lang="en-US"/>
        </a:p>
      </dgm:t>
    </dgm:pt>
    <dgm:pt modelId="{989B0646-CFFA-4665-8504-0007409BB34B}" type="sibTrans" cxnId="{2B3AFC7F-6668-433F-980B-BA492A765C6F}">
      <dgm:prSet/>
      <dgm:spPr/>
      <dgm:t>
        <a:bodyPr/>
        <a:lstStyle/>
        <a:p>
          <a:endParaRPr lang="en-US"/>
        </a:p>
      </dgm:t>
    </dgm:pt>
    <dgm:pt modelId="{A172F41B-97C6-4131-A0E4-9A2DF145BC3D}">
      <dgm:prSet phldrT="[Text]"/>
      <dgm:spPr/>
      <dgm:t>
        <a:bodyPr/>
        <a:lstStyle/>
        <a:p>
          <a:r>
            <a:rPr lang="bn-IN" b="1" dirty="0" smtClean="0"/>
            <a:t>পুনরাবৃত্তি মুলক </a:t>
          </a:r>
          <a:endParaRPr lang="en-US" b="1" dirty="0"/>
        </a:p>
      </dgm:t>
    </dgm:pt>
    <dgm:pt modelId="{C598B083-CD30-43A6-A71C-3C411FBD2217}" type="parTrans" cxnId="{F9C620C6-91DD-4128-90A1-957F23B407BB}">
      <dgm:prSet/>
      <dgm:spPr/>
      <dgm:t>
        <a:bodyPr/>
        <a:lstStyle/>
        <a:p>
          <a:endParaRPr lang="en-US"/>
        </a:p>
      </dgm:t>
    </dgm:pt>
    <dgm:pt modelId="{34238C14-125C-4F9A-B03D-4E63195D14AC}" type="sibTrans" cxnId="{F9C620C6-91DD-4128-90A1-957F23B407BB}">
      <dgm:prSet/>
      <dgm:spPr/>
      <dgm:t>
        <a:bodyPr/>
        <a:lstStyle/>
        <a:p>
          <a:endParaRPr lang="en-US"/>
        </a:p>
      </dgm:t>
    </dgm:pt>
    <dgm:pt modelId="{BC2282ED-9F0A-4F35-A8D4-0C6620764010}">
      <dgm:prSet phldrT="[Text]"/>
      <dgm:spPr/>
      <dgm:t>
        <a:bodyPr/>
        <a:lstStyle/>
        <a:p>
          <a:r>
            <a:rPr lang="bn-IN" b="1" dirty="0" smtClean="0"/>
            <a:t>উন্মেষ মুলক </a:t>
          </a:r>
          <a:endParaRPr lang="en-US" b="1" dirty="0"/>
        </a:p>
      </dgm:t>
    </dgm:pt>
    <dgm:pt modelId="{D02C27FE-093A-4373-B0E4-B2F4C016F660}" type="parTrans" cxnId="{284A4825-0604-4219-A8E1-8083F47148A6}">
      <dgm:prSet/>
      <dgm:spPr/>
      <dgm:t>
        <a:bodyPr/>
        <a:lstStyle/>
        <a:p>
          <a:endParaRPr lang="en-US"/>
        </a:p>
      </dgm:t>
    </dgm:pt>
    <dgm:pt modelId="{9C2D6515-2D91-416D-BDF4-4A9A59921AA2}" type="sibTrans" cxnId="{284A4825-0604-4219-A8E1-8083F47148A6}">
      <dgm:prSet/>
      <dgm:spPr/>
      <dgm:t>
        <a:bodyPr/>
        <a:lstStyle/>
        <a:p>
          <a:endParaRPr lang="en-US"/>
        </a:p>
      </dgm:t>
    </dgm:pt>
    <dgm:pt modelId="{7DBB15FC-EA0B-4F2A-861F-A47CEF2E0B89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n-IN" b="1" dirty="0" smtClean="0"/>
            <a:t>উদ্দেশ্য মুলক </a:t>
          </a:r>
          <a:endParaRPr lang="en-US" b="1" dirty="0"/>
        </a:p>
      </dgm:t>
    </dgm:pt>
    <dgm:pt modelId="{4AD4937A-28B0-4EDC-8995-73886E71352E}" type="parTrans" cxnId="{65E37EB4-E956-42DD-8684-99909D311EA0}">
      <dgm:prSet/>
      <dgm:spPr/>
      <dgm:t>
        <a:bodyPr/>
        <a:lstStyle/>
        <a:p>
          <a:endParaRPr lang="en-US"/>
        </a:p>
      </dgm:t>
    </dgm:pt>
    <dgm:pt modelId="{275B0152-67FD-4005-B162-29CBD02476F7}" type="sibTrans" cxnId="{65E37EB4-E956-42DD-8684-99909D311EA0}">
      <dgm:prSet/>
      <dgm:spPr/>
      <dgm:t>
        <a:bodyPr/>
        <a:lstStyle/>
        <a:p>
          <a:endParaRPr lang="en-US"/>
        </a:p>
      </dgm:t>
    </dgm:pt>
    <dgm:pt modelId="{81B63E37-AE5E-43D3-B5AE-C5CAB5014256}" type="pres">
      <dgm:prSet presAssocID="{03B80CB8-EA2D-42E1-9C63-7DC954D57A4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ADCCF3-EEB1-4D92-92A4-99C4194BA942}" type="pres">
      <dgm:prSet presAssocID="{01E16807-B24E-455A-BD36-EC09C8800028}" presName="centerShape" presStyleLbl="node0" presStyleIdx="0" presStyleCnt="1"/>
      <dgm:spPr/>
      <dgm:t>
        <a:bodyPr/>
        <a:lstStyle/>
        <a:p>
          <a:endParaRPr lang="en-US"/>
        </a:p>
      </dgm:t>
    </dgm:pt>
    <dgm:pt modelId="{8FB57480-9E0D-4DDE-8822-6E9D305CBE94}" type="pres">
      <dgm:prSet presAssocID="{D708E9DB-73AB-4F7E-B11C-2624CFDDA1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DAC232-5D3C-4586-9466-9E4E09566893}" type="pres">
      <dgm:prSet presAssocID="{D708E9DB-73AB-4F7E-B11C-2624CFDDA1A2}" presName="dummy" presStyleCnt="0"/>
      <dgm:spPr/>
    </dgm:pt>
    <dgm:pt modelId="{C2258CE8-E692-4AAF-B2A6-C7B4D17AB06E}" type="pres">
      <dgm:prSet presAssocID="{989B0646-CFFA-4665-8504-0007409BB34B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2D0CAE8-537F-4B6B-AFFF-9EED5BBAD7DA}" type="pres">
      <dgm:prSet presAssocID="{A172F41B-97C6-4131-A0E4-9A2DF145BC3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6FDF0-2B4C-4B81-8975-C55949838D33}" type="pres">
      <dgm:prSet presAssocID="{A172F41B-97C6-4131-A0E4-9A2DF145BC3D}" presName="dummy" presStyleCnt="0"/>
      <dgm:spPr/>
    </dgm:pt>
    <dgm:pt modelId="{38FB793D-21BD-4847-AEC3-60668DB5638F}" type="pres">
      <dgm:prSet presAssocID="{34238C14-125C-4F9A-B03D-4E63195D14AC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39FFB51-5DCE-4862-8FF4-E6B9A8A576EC}" type="pres">
      <dgm:prSet presAssocID="{BC2282ED-9F0A-4F35-A8D4-0C662076401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3F252C-CE1E-498F-84BF-D25A4DA3695B}" type="pres">
      <dgm:prSet presAssocID="{BC2282ED-9F0A-4F35-A8D4-0C6620764010}" presName="dummy" presStyleCnt="0"/>
      <dgm:spPr/>
    </dgm:pt>
    <dgm:pt modelId="{909D7820-E517-43DB-9AFF-6E110EE3FDB9}" type="pres">
      <dgm:prSet presAssocID="{9C2D6515-2D91-416D-BDF4-4A9A59921AA2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AB1F076-D86B-4AEC-A35C-A01CB87BCBDF}" type="pres">
      <dgm:prSet presAssocID="{7DBB15FC-EA0B-4F2A-861F-A47CEF2E0B8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C22AA-70CA-4BF9-8CA2-F71504B04788}" type="pres">
      <dgm:prSet presAssocID="{7DBB15FC-EA0B-4F2A-861F-A47CEF2E0B89}" presName="dummy" presStyleCnt="0"/>
      <dgm:spPr/>
    </dgm:pt>
    <dgm:pt modelId="{290C8266-C904-4F73-AAA3-4215F9551083}" type="pres">
      <dgm:prSet presAssocID="{275B0152-67FD-4005-B162-29CBD02476F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BC5AD533-3FA0-4128-B51E-F0A36322EE0A}" type="presOf" srcId="{01E16807-B24E-455A-BD36-EC09C8800028}" destId="{3BADCCF3-EEB1-4D92-92A4-99C4194BA942}" srcOrd="0" destOrd="0" presId="urn:microsoft.com/office/officeart/2005/8/layout/radial6"/>
    <dgm:cxn modelId="{65E37EB4-E956-42DD-8684-99909D311EA0}" srcId="{01E16807-B24E-455A-BD36-EC09C8800028}" destId="{7DBB15FC-EA0B-4F2A-861F-A47CEF2E0B89}" srcOrd="3" destOrd="0" parTransId="{4AD4937A-28B0-4EDC-8995-73886E71352E}" sibTransId="{275B0152-67FD-4005-B162-29CBD02476F7}"/>
    <dgm:cxn modelId="{537E4C28-177B-4907-BEEE-8FEF4099C28E}" type="presOf" srcId="{BC2282ED-9F0A-4F35-A8D4-0C6620764010}" destId="{F39FFB51-5DCE-4862-8FF4-E6B9A8A576EC}" srcOrd="0" destOrd="0" presId="urn:microsoft.com/office/officeart/2005/8/layout/radial6"/>
    <dgm:cxn modelId="{94939021-FAC4-4D6F-BD26-AB0AE1CA7800}" type="presOf" srcId="{989B0646-CFFA-4665-8504-0007409BB34B}" destId="{C2258CE8-E692-4AAF-B2A6-C7B4D17AB06E}" srcOrd="0" destOrd="0" presId="urn:microsoft.com/office/officeart/2005/8/layout/radial6"/>
    <dgm:cxn modelId="{85B95BCA-6DD9-48EC-8500-5A498E4CBBEB}" type="presOf" srcId="{03B80CB8-EA2D-42E1-9C63-7DC954D57A4B}" destId="{81B63E37-AE5E-43D3-B5AE-C5CAB5014256}" srcOrd="0" destOrd="0" presId="urn:microsoft.com/office/officeart/2005/8/layout/radial6"/>
    <dgm:cxn modelId="{D11780BC-08CE-4590-B491-E08C6890FC91}" srcId="{03B80CB8-EA2D-42E1-9C63-7DC954D57A4B}" destId="{01E16807-B24E-455A-BD36-EC09C8800028}" srcOrd="0" destOrd="0" parTransId="{329362F8-041C-4205-94FC-91C15B570EBF}" sibTransId="{E1A46EA2-7278-4180-9934-FFBAAC3137A7}"/>
    <dgm:cxn modelId="{5F18CCA9-E2A0-4194-AFF6-CFC7102B855A}" type="presOf" srcId="{7DBB15FC-EA0B-4F2A-861F-A47CEF2E0B89}" destId="{7AB1F076-D86B-4AEC-A35C-A01CB87BCBDF}" srcOrd="0" destOrd="0" presId="urn:microsoft.com/office/officeart/2005/8/layout/radial6"/>
    <dgm:cxn modelId="{2335AE2F-267E-4589-B9EF-0003B8C81670}" type="presOf" srcId="{9C2D6515-2D91-416D-BDF4-4A9A59921AA2}" destId="{909D7820-E517-43DB-9AFF-6E110EE3FDB9}" srcOrd="0" destOrd="0" presId="urn:microsoft.com/office/officeart/2005/8/layout/radial6"/>
    <dgm:cxn modelId="{284A4825-0604-4219-A8E1-8083F47148A6}" srcId="{01E16807-B24E-455A-BD36-EC09C8800028}" destId="{BC2282ED-9F0A-4F35-A8D4-0C6620764010}" srcOrd="2" destOrd="0" parTransId="{D02C27FE-093A-4373-B0E4-B2F4C016F660}" sibTransId="{9C2D6515-2D91-416D-BDF4-4A9A59921AA2}"/>
    <dgm:cxn modelId="{F9C620C6-91DD-4128-90A1-957F23B407BB}" srcId="{01E16807-B24E-455A-BD36-EC09C8800028}" destId="{A172F41B-97C6-4131-A0E4-9A2DF145BC3D}" srcOrd="1" destOrd="0" parTransId="{C598B083-CD30-43A6-A71C-3C411FBD2217}" sibTransId="{34238C14-125C-4F9A-B03D-4E63195D14AC}"/>
    <dgm:cxn modelId="{5C9A8A19-F7E3-47ED-97F8-01214B5050EA}" type="presOf" srcId="{275B0152-67FD-4005-B162-29CBD02476F7}" destId="{290C8266-C904-4F73-AAA3-4215F9551083}" srcOrd="0" destOrd="0" presId="urn:microsoft.com/office/officeart/2005/8/layout/radial6"/>
    <dgm:cxn modelId="{2B3AFC7F-6668-433F-980B-BA492A765C6F}" srcId="{01E16807-B24E-455A-BD36-EC09C8800028}" destId="{D708E9DB-73AB-4F7E-B11C-2624CFDDA1A2}" srcOrd="0" destOrd="0" parTransId="{B79B02BB-5174-44A6-A831-0374BB6F83FA}" sibTransId="{989B0646-CFFA-4665-8504-0007409BB34B}"/>
    <dgm:cxn modelId="{4838D983-B24B-4D30-BA15-30EF7F40350B}" type="presOf" srcId="{34238C14-125C-4F9A-B03D-4E63195D14AC}" destId="{38FB793D-21BD-4847-AEC3-60668DB5638F}" srcOrd="0" destOrd="0" presId="urn:microsoft.com/office/officeart/2005/8/layout/radial6"/>
    <dgm:cxn modelId="{E1DBB9EC-A5F9-44E6-AF8B-27D45DB608B1}" type="presOf" srcId="{A172F41B-97C6-4131-A0E4-9A2DF145BC3D}" destId="{02D0CAE8-537F-4B6B-AFFF-9EED5BBAD7DA}" srcOrd="0" destOrd="0" presId="urn:microsoft.com/office/officeart/2005/8/layout/radial6"/>
    <dgm:cxn modelId="{E6321272-BF9D-4CA6-8821-A215BF1D61B3}" type="presOf" srcId="{D708E9DB-73AB-4F7E-B11C-2624CFDDA1A2}" destId="{8FB57480-9E0D-4DDE-8822-6E9D305CBE94}" srcOrd="0" destOrd="0" presId="urn:microsoft.com/office/officeart/2005/8/layout/radial6"/>
    <dgm:cxn modelId="{66D90CAE-1C52-42CF-93DB-7209A5160DAF}" type="presParOf" srcId="{81B63E37-AE5E-43D3-B5AE-C5CAB5014256}" destId="{3BADCCF3-EEB1-4D92-92A4-99C4194BA942}" srcOrd="0" destOrd="0" presId="urn:microsoft.com/office/officeart/2005/8/layout/radial6"/>
    <dgm:cxn modelId="{D30D7C96-6A01-49D7-9E47-22DB4C761144}" type="presParOf" srcId="{81B63E37-AE5E-43D3-B5AE-C5CAB5014256}" destId="{8FB57480-9E0D-4DDE-8822-6E9D305CBE94}" srcOrd="1" destOrd="0" presId="urn:microsoft.com/office/officeart/2005/8/layout/radial6"/>
    <dgm:cxn modelId="{AFE6D67A-DE91-4DB4-9705-1BC75226396A}" type="presParOf" srcId="{81B63E37-AE5E-43D3-B5AE-C5CAB5014256}" destId="{88DAC232-5D3C-4586-9466-9E4E09566893}" srcOrd="2" destOrd="0" presId="urn:microsoft.com/office/officeart/2005/8/layout/radial6"/>
    <dgm:cxn modelId="{CB984EBF-E672-423B-9B25-EC2049E231C7}" type="presParOf" srcId="{81B63E37-AE5E-43D3-B5AE-C5CAB5014256}" destId="{C2258CE8-E692-4AAF-B2A6-C7B4D17AB06E}" srcOrd="3" destOrd="0" presId="urn:microsoft.com/office/officeart/2005/8/layout/radial6"/>
    <dgm:cxn modelId="{C8297F7A-C1A5-4A1B-8578-5F3ACCC17B7C}" type="presParOf" srcId="{81B63E37-AE5E-43D3-B5AE-C5CAB5014256}" destId="{02D0CAE8-537F-4B6B-AFFF-9EED5BBAD7DA}" srcOrd="4" destOrd="0" presId="urn:microsoft.com/office/officeart/2005/8/layout/radial6"/>
    <dgm:cxn modelId="{D2828DDD-CD7D-45BF-8392-17330E8697E1}" type="presParOf" srcId="{81B63E37-AE5E-43D3-B5AE-C5CAB5014256}" destId="{9C56FDF0-2B4C-4B81-8975-C55949838D33}" srcOrd="5" destOrd="0" presId="urn:microsoft.com/office/officeart/2005/8/layout/radial6"/>
    <dgm:cxn modelId="{7FB4E7A5-4CC1-4A28-B1EF-71F74DB5F6B3}" type="presParOf" srcId="{81B63E37-AE5E-43D3-B5AE-C5CAB5014256}" destId="{38FB793D-21BD-4847-AEC3-60668DB5638F}" srcOrd="6" destOrd="0" presId="urn:microsoft.com/office/officeart/2005/8/layout/radial6"/>
    <dgm:cxn modelId="{FCE7D732-6479-4A00-93EA-455F9B017315}" type="presParOf" srcId="{81B63E37-AE5E-43D3-B5AE-C5CAB5014256}" destId="{F39FFB51-5DCE-4862-8FF4-E6B9A8A576EC}" srcOrd="7" destOrd="0" presId="urn:microsoft.com/office/officeart/2005/8/layout/radial6"/>
    <dgm:cxn modelId="{410210D2-72D5-4052-A293-EFEAF670A438}" type="presParOf" srcId="{81B63E37-AE5E-43D3-B5AE-C5CAB5014256}" destId="{583F252C-CE1E-498F-84BF-D25A4DA3695B}" srcOrd="8" destOrd="0" presId="urn:microsoft.com/office/officeart/2005/8/layout/radial6"/>
    <dgm:cxn modelId="{9B37C9B9-8288-45F9-9F51-443BADFFC510}" type="presParOf" srcId="{81B63E37-AE5E-43D3-B5AE-C5CAB5014256}" destId="{909D7820-E517-43DB-9AFF-6E110EE3FDB9}" srcOrd="9" destOrd="0" presId="urn:microsoft.com/office/officeart/2005/8/layout/radial6"/>
    <dgm:cxn modelId="{AE92FEDF-B4C7-4BA1-8F80-18F524AAFB5F}" type="presParOf" srcId="{81B63E37-AE5E-43D3-B5AE-C5CAB5014256}" destId="{7AB1F076-D86B-4AEC-A35C-A01CB87BCBDF}" srcOrd="10" destOrd="0" presId="urn:microsoft.com/office/officeart/2005/8/layout/radial6"/>
    <dgm:cxn modelId="{0F1926D3-F962-4095-A8CF-C0B1F64F838A}" type="presParOf" srcId="{81B63E37-AE5E-43D3-B5AE-C5CAB5014256}" destId="{213C22AA-70CA-4BF9-8CA2-F71504B04788}" srcOrd="11" destOrd="0" presId="urn:microsoft.com/office/officeart/2005/8/layout/radial6"/>
    <dgm:cxn modelId="{568FD28F-53FA-4CD6-B224-8ABDC1DB9342}" type="presParOf" srcId="{81B63E37-AE5E-43D3-B5AE-C5CAB5014256}" destId="{290C8266-C904-4F73-AAA3-4215F9551083}" srcOrd="12" destOrd="0" presId="urn:microsoft.com/office/officeart/2005/8/layout/radial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6799AE-4D4F-4EC9-8DD8-18E052DB78ED}" type="doc">
      <dgm:prSet loTypeId="urn:microsoft.com/office/officeart/2005/8/layout/cycle7" loCatId="cycle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03222A4-83A5-42F2-9444-A31B06B600BA}">
      <dgm:prSet phldrT="[Text]"/>
      <dgm:spPr/>
      <dgm:t>
        <a:bodyPr/>
        <a:lstStyle/>
        <a:p>
          <a:r>
            <a:rPr lang="bn-IN" b="1" dirty="0" smtClean="0"/>
            <a:t>প্রসাড়ন</a:t>
          </a:r>
          <a:r>
            <a:rPr lang="bn-IN" dirty="0" smtClean="0"/>
            <a:t> </a:t>
          </a:r>
          <a:endParaRPr lang="en-US" dirty="0"/>
        </a:p>
      </dgm:t>
    </dgm:pt>
    <dgm:pt modelId="{44C6F3F4-994F-462D-90F1-4404CEEFFC60}" type="parTrans" cxnId="{B131333E-F28E-4527-88B7-653D4A9D8F40}">
      <dgm:prSet/>
      <dgm:spPr/>
      <dgm:t>
        <a:bodyPr/>
        <a:lstStyle/>
        <a:p>
          <a:endParaRPr lang="en-US"/>
        </a:p>
      </dgm:t>
    </dgm:pt>
    <dgm:pt modelId="{774FA259-6446-41A1-B280-9468231ADF83}" type="sibTrans" cxnId="{B131333E-F28E-4527-88B7-653D4A9D8F40}">
      <dgm:prSet/>
      <dgm:spPr/>
      <dgm:t>
        <a:bodyPr/>
        <a:lstStyle/>
        <a:p>
          <a:endParaRPr lang="en-US"/>
        </a:p>
      </dgm:t>
    </dgm:pt>
    <dgm:pt modelId="{D306F653-8060-4819-8BDE-5472477143EC}">
      <dgm:prSet phldrT="[Text]"/>
      <dgm:spPr/>
      <dgm:t>
        <a:bodyPr/>
        <a:lstStyle/>
        <a:p>
          <a:r>
            <a:rPr lang="bn-IN" b="1" smtClean="0"/>
            <a:t>উদয়ন</a:t>
          </a:r>
          <a:endParaRPr lang="en-US" b="1" dirty="0"/>
        </a:p>
      </dgm:t>
    </dgm:pt>
    <dgm:pt modelId="{2F30D013-02DA-48F6-8153-BB03087D8781}" type="parTrans" cxnId="{1A59E21C-4FBB-4B4D-8FCE-11544748EBBA}">
      <dgm:prSet/>
      <dgm:spPr/>
      <dgm:t>
        <a:bodyPr/>
        <a:lstStyle/>
        <a:p>
          <a:endParaRPr lang="en-US"/>
        </a:p>
      </dgm:t>
    </dgm:pt>
    <dgm:pt modelId="{01CD28FC-CA07-406C-B939-6ACADE151EAC}" type="sibTrans" cxnId="{1A59E21C-4FBB-4B4D-8FCE-11544748EBBA}">
      <dgm:prSet/>
      <dgm:spPr/>
      <dgm:t>
        <a:bodyPr/>
        <a:lstStyle/>
        <a:p>
          <a:endParaRPr lang="en-US"/>
        </a:p>
      </dgm:t>
    </dgm:pt>
    <dgm:pt modelId="{A39D85AC-C3C8-4BAB-9DBD-6ED4AD43E0C5}">
      <dgm:prSet phldrT="[Text]"/>
      <dgm:spPr/>
      <dgm:t>
        <a:bodyPr/>
        <a:lstStyle/>
        <a:p>
          <a:r>
            <a:rPr lang="bn-IN" b="1" smtClean="0"/>
            <a:t>সমাহরন</a:t>
          </a:r>
          <a:r>
            <a:rPr lang="bn-IN" smtClean="0"/>
            <a:t> </a:t>
          </a:r>
          <a:endParaRPr lang="en-US" dirty="0"/>
        </a:p>
      </dgm:t>
    </dgm:pt>
    <dgm:pt modelId="{55FAB621-7640-4A50-B191-5EE23167A5AF}" type="parTrans" cxnId="{55E0E3D1-B3DD-4DA7-8330-32F46454A577}">
      <dgm:prSet/>
      <dgm:spPr/>
      <dgm:t>
        <a:bodyPr/>
        <a:lstStyle/>
        <a:p>
          <a:endParaRPr lang="en-US"/>
        </a:p>
      </dgm:t>
    </dgm:pt>
    <dgm:pt modelId="{A454E939-B251-4E59-AA0D-7D354CF61A3D}" type="sibTrans" cxnId="{55E0E3D1-B3DD-4DA7-8330-32F46454A577}">
      <dgm:prSet/>
      <dgm:spPr/>
      <dgm:t>
        <a:bodyPr/>
        <a:lstStyle/>
        <a:p>
          <a:endParaRPr lang="en-US"/>
        </a:p>
      </dgm:t>
    </dgm:pt>
    <dgm:pt modelId="{E47FCB7D-7160-4137-964C-D853A06067E9}" type="pres">
      <dgm:prSet presAssocID="{AA6799AE-4D4F-4EC9-8DD8-18E052DB78E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E6B33B-9C24-4DAC-920E-127E19F0AE76}" type="pres">
      <dgm:prSet presAssocID="{B03222A4-83A5-42F2-9444-A31B06B600B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E64769-ECFB-428F-91F8-8183F1F4BF30}" type="pres">
      <dgm:prSet presAssocID="{774FA259-6446-41A1-B280-9468231ADF8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7E6944F9-B89E-4C15-B15E-EF0C6C0D4D89}" type="pres">
      <dgm:prSet presAssocID="{774FA259-6446-41A1-B280-9468231ADF83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4FA059F-762D-4EF3-95E1-B8D911FD17AE}" type="pres">
      <dgm:prSet presAssocID="{D306F653-8060-4819-8BDE-5472477143EC}" presName="node" presStyleLbl="node1" presStyleIdx="1" presStyleCnt="3" custRadScaleRad="100831" custRadScaleInc="16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4AADC2-D99C-48B0-BC92-79198815EBFB}" type="pres">
      <dgm:prSet presAssocID="{01CD28FC-CA07-406C-B939-6ACADE151EA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6DDAF2E-911E-4908-83DF-89AC9403DBDF}" type="pres">
      <dgm:prSet presAssocID="{01CD28FC-CA07-406C-B939-6ACADE151EA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9D40F84-745E-4323-A5B0-67984F4D2D89}" type="pres">
      <dgm:prSet presAssocID="{A39D85AC-C3C8-4BAB-9DBD-6ED4AD43E0C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5404E1-9A87-4626-ADF6-26066772F439}" type="pres">
      <dgm:prSet presAssocID="{A454E939-B251-4E59-AA0D-7D354CF61A3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714E0D52-6EAA-4B1E-AEF9-59ABC1031A3C}" type="pres">
      <dgm:prSet presAssocID="{A454E939-B251-4E59-AA0D-7D354CF61A3D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6CCA399C-14C0-4747-A38F-3DDC30576610}" type="presOf" srcId="{774FA259-6446-41A1-B280-9468231ADF83}" destId="{F3E64769-ECFB-428F-91F8-8183F1F4BF30}" srcOrd="0" destOrd="0" presId="urn:microsoft.com/office/officeart/2005/8/layout/cycle7"/>
    <dgm:cxn modelId="{2F0A5E6C-9F7C-41D5-82D5-25450B272D03}" type="presOf" srcId="{A454E939-B251-4E59-AA0D-7D354CF61A3D}" destId="{6F5404E1-9A87-4626-ADF6-26066772F439}" srcOrd="0" destOrd="0" presId="urn:microsoft.com/office/officeart/2005/8/layout/cycle7"/>
    <dgm:cxn modelId="{1A59E21C-4FBB-4B4D-8FCE-11544748EBBA}" srcId="{AA6799AE-4D4F-4EC9-8DD8-18E052DB78ED}" destId="{D306F653-8060-4819-8BDE-5472477143EC}" srcOrd="1" destOrd="0" parTransId="{2F30D013-02DA-48F6-8153-BB03087D8781}" sibTransId="{01CD28FC-CA07-406C-B939-6ACADE151EAC}"/>
    <dgm:cxn modelId="{55E0E3D1-B3DD-4DA7-8330-32F46454A577}" srcId="{AA6799AE-4D4F-4EC9-8DD8-18E052DB78ED}" destId="{A39D85AC-C3C8-4BAB-9DBD-6ED4AD43E0C5}" srcOrd="2" destOrd="0" parTransId="{55FAB621-7640-4A50-B191-5EE23167A5AF}" sibTransId="{A454E939-B251-4E59-AA0D-7D354CF61A3D}"/>
    <dgm:cxn modelId="{8A556AD1-0940-4B55-B73D-9BDEBE54E387}" type="presOf" srcId="{AA6799AE-4D4F-4EC9-8DD8-18E052DB78ED}" destId="{E47FCB7D-7160-4137-964C-D853A06067E9}" srcOrd="0" destOrd="0" presId="urn:microsoft.com/office/officeart/2005/8/layout/cycle7"/>
    <dgm:cxn modelId="{6E8F6EF9-6F3D-4BF3-8F03-52BF383E6A07}" type="presOf" srcId="{01CD28FC-CA07-406C-B939-6ACADE151EAC}" destId="{E6DDAF2E-911E-4908-83DF-89AC9403DBDF}" srcOrd="1" destOrd="0" presId="urn:microsoft.com/office/officeart/2005/8/layout/cycle7"/>
    <dgm:cxn modelId="{37BA4BBB-CEC0-40A5-908D-719C37E02F8D}" type="presOf" srcId="{774FA259-6446-41A1-B280-9468231ADF83}" destId="{7E6944F9-B89E-4C15-B15E-EF0C6C0D4D89}" srcOrd="1" destOrd="0" presId="urn:microsoft.com/office/officeart/2005/8/layout/cycle7"/>
    <dgm:cxn modelId="{B131333E-F28E-4527-88B7-653D4A9D8F40}" srcId="{AA6799AE-4D4F-4EC9-8DD8-18E052DB78ED}" destId="{B03222A4-83A5-42F2-9444-A31B06B600BA}" srcOrd="0" destOrd="0" parTransId="{44C6F3F4-994F-462D-90F1-4404CEEFFC60}" sibTransId="{774FA259-6446-41A1-B280-9468231ADF83}"/>
    <dgm:cxn modelId="{8CE1462A-77EA-44A7-A197-45C3BF8FD0BD}" type="presOf" srcId="{A39D85AC-C3C8-4BAB-9DBD-6ED4AD43E0C5}" destId="{39D40F84-745E-4323-A5B0-67984F4D2D89}" srcOrd="0" destOrd="0" presId="urn:microsoft.com/office/officeart/2005/8/layout/cycle7"/>
    <dgm:cxn modelId="{86561246-1E86-484D-826F-F0831B077C5D}" type="presOf" srcId="{A454E939-B251-4E59-AA0D-7D354CF61A3D}" destId="{714E0D52-6EAA-4B1E-AEF9-59ABC1031A3C}" srcOrd="1" destOrd="0" presId="urn:microsoft.com/office/officeart/2005/8/layout/cycle7"/>
    <dgm:cxn modelId="{8A22CF04-9D9A-45CE-B430-01B8C74A3E5A}" type="presOf" srcId="{D306F653-8060-4819-8BDE-5472477143EC}" destId="{C4FA059F-762D-4EF3-95E1-B8D911FD17AE}" srcOrd="0" destOrd="0" presId="urn:microsoft.com/office/officeart/2005/8/layout/cycle7"/>
    <dgm:cxn modelId="{DB13A9A0-D435-4675-A85C-7DB2E794AD35}" type="presOf" srcId="{01CD28FC-CA07-406C-B939-6ACADE151EAC}" destId="{984AADC2-D99C-48B0-BC92-79198815EBFB}" srcOrd="0" destOrd="0" presId="urn:microsoft.com/office/officeart/2005/8/layout/cycle7"/>
    <dgm:cxn modelId="{F0AD8758-98B3-4321-BBD7-539DDB7651AB}" type="presOf" srcId="{B03222A4-83A5-42F2-9444-A31B06B600BA}" destId="{3DE6B33B-9C24-4DAC-920E-127E19F0AE76}" srcOrd="0" destOrd="0" presId="urn:microsoft.com/office/officeart/2005/8/layout/cycle7"/>
    <dgm:cxn modelId="{8BE92C4E-0FC7-4223-94AC-26EBE98BBF5C}" type="presParOf" srcId="{E47FCB7D-7160-4137-964C-D853A06067E9}" destId="{3DE6B33B-9C24-4DAC-920E-127E19F0AE76}" srcOrd="0" destOrd="0" presId="urn:microsoft.com/office/officeart/2005/8/layout/cycle7"/>
    <dgm:cxn modelId="{B9DBF9AE-8A75-45F6-AA9D-BF7D269C68EC}" type="presParOf" srcId="{E47FCB7D-7160-4137-964C-D853A06067E9}" destId="{F3E64769-ECFB-428F-91F8-8183F1F4BF30}" srcOrd="1" destOrd="0" presId="urn:microsoft.com/office/officeart/2005/8/layout/cycle7"/>
    <dgm:cxn modelId="{03153464-5E06-40D8-BE47-793E2B2F6F0A}" type="presParOf" srcId="{F3E64769-ECFB-428F-91F8-8183F1F4BF30}" destId="{7E6944F9-B89E-4C15-B15E-EF0C6C0D4D89}" srcOrd="0" destOrd="0" presId="urn:microsoft.com/office/officeart/2005/8/layout/cycle7"/>
    <dgm:cxn modelId="{F3AF9908-7EDF-445F-B617-2DDECB8FE09F}" type="presParOf" srcId="{E47FCB7D-7160-4137-964C-D853A06067E9}" destId="{C4FA059F-762D-4EF3-95E1-B8D911FD17AE}" srcOrd="2" destOrd="0" presId="urn:microsoft.com/office/officeart/2005/8/layout/cycle7"/>
    <dgm:cxn modelId="{3518061F-1CC7-4A61-A6A9-A72A725721D7}" type="presParOf" srcId="{E47FCB7D-7160-4137-964C-D853A06067E9}" destId="{984AADC2-D99C-48B0-BC92-79198815EBFB}" srcOrd="3" destOrd="0" presId="urn:microsoft.com/office/officeart/2005/8/layout/cycle7"/>
    <dgm:cxn modelId="{B86F5CFA-1AEC-4471-B468-7F2E507AAAFE}" type="presParOf" srcId="{984AADC2-D99C-48B0-BC92-79198815EBFB}" destId="{E6DDAF2E-911E-4908-83DF-89AC9403DBDF}" srcOrd="0" destOrd="0" presId="urn:microsoft.com/office/officeart/2005/8/layout/cycle7"/>
    <dgm:cxn modelId="{6EBA7B5C-480F-49F9-AC95-2D77C5DAB2B5}" type="presParOf" srcId="{E47FCB7D-7160-4137-964C-D853A06067E9}" destId="{39D40F84-745E-4323-A5B0-67984F4D2D89}" srcOrd="4" destOrd="0" presId="urn:microsoft.com/office/officeart/2005/8/layout/cycle7"/>
    <dgm:cxn modelId="{60EF6DD7-4DF9-4A9E-9C8C-95C4B85EBAD1}" type="presParOf" srcId="{E47FCB7D-7160-4137-964C-D853A06067E9}" destId="{6F5404E1-9A87-4626-ADF6-26066772F439}" srcOrd="5" destOrd="0" presId="urn:microsoft.com/office/officeart/2005/8/layout/cycle7"/>
    <dgm:cxn modelId="{87327509-35C3-4ECB-842A-2DF2C9BD0182}" type="presParOf" srcId="{6F5404E1-9A87-4626-ADF6-26066772F439}" destId="{714E0D52-6EAA-4B1E-AEF9-59ABC1031A3C}" srcOrd="0" destOrd="0" presId="urn:microsoft.com/office/officeart/2005/8/layout/cycle7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B0B0AB-214A-438C-91B5-ED9B311B4552}" type="doc">
      <dgm:prSet loTypeId="urn:microsoft.com/office/officeart/2005/8/layout/arrow6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8EF92AB-EFDD-40E9-9476-8B3A4C49FB56}">
      <dgm:prSet phldrT="[Text]"/>
      <dgm:spPr/>
      <dgm:t>
        <a:bodyPr/>
        <a:lstStyle/>
        <a:p>
          <a:r>
            <a:rPr lang="bn-IN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শরীরের উন্নতি</a:t>
          </a:r>
          <a:endParaRPr lang="en-U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87C1F554-1B84-43B8-AAA0-6F97558A8289}" type="parTrans" cxnId="{78E09096-3DB3-487C-9483-CF40CDC0EA4B}">
      <dgm:prSet/>
      <dgm:spPr/>
      <dgm:t>
        <a:bodyPr/>
        <a:lstStyle/>
        <a:p>
          <a:endParaRPr lang="en-U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7B027426-B81C-4723-BBCA-93F73F398733}" type="sibTrans" cxnId="{78E09096-3DB3-487C-9483-CF40CDC0EA4B}">
      <dgm:prSet/>
      <dgm:spPr/>
      <dgm:t>
        <a:bodyPr/>
        <a:lstStyle/>
        <a:p>
          <a:endParaRPr lang="en-U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3DF2DA2-EAC8-48C0-938F-1A900FEE4A94}">
      <dgm:prSet phldrT="[Text]"/>
      <dgm:spPr/>
      <dgm:t>
        <a:bodyPr/>
        <a:lstStyle/>
        <a:p>
          <a:r>
            <a:rPr lang="bn-IN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অন্তস্থ পুরুষের উন্নতি</a:t>
          </a:r>
          <a:endParaRPr lang="en-U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75AE461D-3811-4C05-BFE1-E8F0EFD620F8}" type="parTrans" cxnId="{F3942885-3244-4C77-BF1E-E77A5040C162}">
      <dgm:prSet/>
      <dgm:spPr/>
      <dgm:t>
        <a:bodyPr/>
        <a:lstStyle/>
        <a:p>
          <a:endParaRPr lang="en-U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EC9FE9C-B96A-4E5E-B522-C9177838FAAE}" type="sibTrans" cxnId="{F3942885-3244-4C77-BF1E-E77A5040C162}">
      <dgm:prSet/>
      <dgm:spPr/>
      <dgm:t>
        <a:bodyPr/>
        <a:lstStyle/>
        <a:p>
          <a:endParaRPr lang="en-U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FA5573CD-558D-4906-8963-A2053D6ACEB4}" type="pres">
      <dgm:prSet presAssocID="{66B0B0AB-214A-438C-91B5-ED9B311B455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3A566F-DD75-4053-820E-F38E7C0CCC1C}" type="pres">
      <dgm:prSet presAssocID="{66B0B0AB-214A-438C-91B5-ED9B311B4552}" presName="ribbon" presStyleLbl="node1" presStyleIdx="0" presStyleCnt="1"/>
      <dgm:spPr/>
    </dgm:pt>
    <dgm:pt modelId="{95DFEAF1-9238-4BD0-9DCD-734E629E001B}" type="pres">
      <dgm:prSet presAssocID="{66B0B0AB-214A-438C-91B5-ED9B311B4552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815E7-E26C-4479-BEC7-EB524510D4B2}" type="pres">
      <dgm:prSet presAssocID="{66B0B0AB-214A-438C-91B5-ED9B311B4552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942885-3244-4C77-BF1E-E77A5040C162}" srcId="{66B0B0AB-214A-438C-91B5-ED9B311B4552}" destId="{53DF2DA2-EAC8-48C0-938F-1A900FEE4A94}" srcOrd="1" destOrd="0" parTransId="{75AE461D-3811-4C05-BFE1-E8F0EFD620F8}" sibTransId="{0EC9FE9C-B96A-4E5E-B522-C9177838FAAE}"/>
    <dgm:cxn modelId="{00E03DC8-7675-456C-9577-A4FD31DAE500}" type="presOf" srcId="{53DF2DA2-EAC8-48C0-938F-1A900FEE4A94}" destId="{6B2815E7-E26C-4479-BEC7-EB524510D4B2}" srcOrd="0" destOrd="0" presId="urn:microsoft.com/office/officeart/2005/8/layout/arrow6"/>
    <dgm:cxn modelId="{BEB86CEF-7335-43C0-A0D1-853D51E7001C}" type="presOf" srcId="{68EF92AB-EFDD-40E9-9476-8B3A4C49FB56}" destId="{95DFEAF1-9238-4BD0-9DCD-734E629E001B}" srcOrd="0" destOrd="0" presId="urn:microsoft.com/office/officeart/2005/8/layout/arrow6"/>
    <dgm:cxn modelId="{045E7AA9-4475-4FA9-819A-56438A52C40C}" type="presOf" srcId="{66B0B0AB-214A-438C-91B5-ED9B311B4552}" destId="{FA5573CD-558D-4906-8963-A2053D6ACEB4}" srcOrd="0" destOrd="0" presId="urn:microsoft.com/office/officeart/2005/8/layout/arrow6"/>
    <dgm:cxn modelId="{78E09096-3DB3-487C-9483-CF40CDC0EA4B}" srcId="{66B0B0AB-214A-438C-91B5-ED9B311B4552}" destId="{68EF92AB-EFDD-40E9-9476-8B3A4C49FB56}" srcOrd="0" destOrd="0" parTransId="{87C1F554-1B84-43B8-AAA0-6F97558A8289}" sibTransId="{7B027426-B81C-4723-BBCA-93F73F398733}"/>
    <dgm:cxn modelId="{7424309C-6F03-42F4-8FC0-054E84834F64}" type="presParOf" srcId="{FA5573CD-558D-4906-8963-A2053D6ACEB4}" destId="{803A566F-DD75-4053-820E-F38E7C0CCC1C}" srcOrd="0" destOrd="0" presId="urn:microsoft.com/office/officeart/2005/8/layout/arrow6"/>
    <dgm:cxn modelId="{ED5D5E86-1967-4EA9-AAFA-1A8BBAAA4A79}" type="presParOf" srcId="{FA5573CD-558D-4906-8963-A2053D6ACEB4}" destId="{95DFEAF1-9238-4BD0-9DCD-734E629E001B}" srcOrd="1" destOrd="0" presId="urn:microsoft.com/office/officeart/2005/8/layout/arrow6"/>
    <dgm:cxn modelId="{A44A8FBF-1C38-4A3D-B96A-5B96B075FBD7}" type="presParOf" srcId="{FA5573CD-558D-4906-8963-A2053D6ACEB4}" destId="{6B2815E7-E26C-4479-BEC7-EB524510D4B2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C89FEC-FAF8-4035-BF70-607B0EEDC4EC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099F38-F5B3-4430-847E-03753A28B5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holo\Desktop\EB_LmylW4AAbu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5638800"/>
            <a:ext cx="81534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Sri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Aurobindo’s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theory of Evolution 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905000"/>
            <a:ext cx="723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0200" y="5410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Asst. Prof.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</a:p>
          <a:p>
            <a:r>
              <a:rPr lang="en-US" dirty="0" err="1" smtClean="0"/>
              <a:t>Chandidas</a:t>
            </a:r>
            <a:r>
              <a:rPr lang="en-US" dirty="0" smtClean="0"/>
              <a:t> </a:t>
            </a:r>
            <a:r>
              <a:rPr lang="en-US" dirty="0" err="1" smtClean="0"/>
              <a:t>Mahavidyalaya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holo\Desktop\sri 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1"/>
            <a:ext cx="4572000" cy="62307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5410200" y="1828800"/>
            <a:ext cx="373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Born: 15 </a:t>
            </a:r>
            <a:r>
              <a:rPr lang="en-US" sz="3600" b="1" dirty="0"/>
              <a:t>August </a:t>
            </a:r>
            <a:r>
              <a:rPr lang="en-US" sz="3600" b="1" dirty="0" smtClean="0"/>
              <a:t>1872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Died: 5 </a:t>
            </a:r>
            <a:r>
              <a:rPr lang="en-US" sz="3600" b="1" dirty="0"/>
              <a:t>December </a:t>
            </a:r>
            <a:r>
              <a:rPr lang="en-US" sz="3600" b="1" dirty="0" smtClean="0"/>
              <a:t>1950</a:t>
            </a:r>
            <a:endParaRPr lang="en-US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 of </a:t>
            </a:r>
            <a:r>
              <a:rPr lang="en-US" dirty="0" err="1" smtClean="0"/>
              <a:t>sri</a:t>
            </a:r>
            <a:r>
              <a:rPr lang="en-US" dirty="0" smtClean="0"/>
              <a:t> </a:t>
            </a:r>
            <a:r>
              <a:rPr lang="en-US" dirty="0" err="1" smtClean="0"/>
              <a:t>aurobindo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447800"/>
          <a:ext cx="8610600" cy="499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63B475-958D-4860-8085-A91E987F1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C63B475-958D-4860-8085-A91E987F1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3F8B6D-81FF-45D2-A0FB-649F0A44FA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E43F8B6D-81FF-45D2-A0FB-649F0A44FA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8874D6-4E23-4463-8C8F-2748651DC7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F8874D6-4E23-4463-8C8F-2748651DC7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7A9675-6253-43A4-80D7-0176454B0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617A9675-6253-43A4-80D7-0176454B07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47D8A0-5D63-465D-BC29-8B529638B9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9647D8A0-5D63-465D-BC29-8B529638B9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FEF96A-07F3-40B3-BCF8-50FE5FA1B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48FEF96A-07F3-40B3-BCF8-50FE5FA1B5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403D4A-3E7A-46C8-AFFE-632A70FC5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AC403D4A-3E7A-46C8-AFFE-632A70FC5D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</a:t>
            </a:r>
            <a:endParaRPr lang="en-US" dirty="0"/>
          </a:p>
        </p:txBody>
      </p:sp>
      <p:pic>
        <p:nvPicPr>
          <p:cNvPr id="4" name="Content Placeholder 3" descr="C:\Users\pholo\Desktop\sri 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7772400" cy="5059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" name="Diagram 4"/>
          <p:cNvGraphicFramePr/>
          <p:nvPr/>
        </p:nvGraphicFramePr>
        <p:xfrm>
          <a:off x="1524000" y="2971800"/>
          <a:ext cx="60960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3230C9-B6AE-4A5E-AD77-7FB03960B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53230C9-B6AE-4A5E-AD77-7FB03960BD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71A2CE-071E-40A1-84D2-D1780258CC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6E71A2CE-071E-40A1-84D2-D1780258CC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DF8086-A38F-4590-AB6F-BD2CF7C55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0FDF8086-A38F-4590-AB6F-BD2CF7C55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331D90-F557-4529-8E0F-203B6A773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70331D90-F557-4529-8E0F-203B6A7732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32FE68-0232-4399-B603-E17A5EA754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7632FE68-0232-4399-B603-E17A5EA754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03CE30-9D5A-4C10-AF96-05AE6E751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4F03CE30-9D5A-4C10-AF96-05AE6E7517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43D095-B9EF-41C9-A4DF-3BA133D04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C543D095-B9EF-41C9-A4DF-3BA133D042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evolution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715000" y="5715000"/>
            <a:ext cx="2514600" cy="914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b="1" dirty="0" smtClean="0"/>
              <a:t>অখণ্ড বিবর্তন</a:t>
            </a:r>
            <a:endParaRPr lang="en-US" sz="2800" b="1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ADCCF3-EEB1-4D92-92A4-99C4194BA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3BADCCF3-EEB1-4D92-92A4-99C4194BA9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B57480-9E0D-4DDE-8822-6E9D305CB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8FB57480-9E0D-4DDE-8822-6E9D305CBE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258CE8-E692-4AAF-B2A6-C7B4D17AB0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C2258CE8-E692-4AAF-B2A6-C7B4D17AB0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D0CAE8-537F-4B6B-AFFF-9EED5BBAD7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02D0CAE8-537F-4B6B-AFFF-9EED5BBAD7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FB793D-21BD-4847-AEC3-60668DB56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38FB793D-21BD-4847-AEC3-60668DB56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9FFB51-5DCE-4862-8FF4-E6B9A8A57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F39FFB51-5DCE-4862-8FF4-E6B9A8A57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9D7820-E517-43DB-9AFF-6E110EE3F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graphicEl>
                                              <a:dgm id="{909D7820-E517-43DB-9AFF-6E110EE3FD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B1F076-D86B-4AEC-A35C-A01CB87BC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7AB1F076-D86B-4AEC-A35C-A01CB87BCB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0C8266-C904-4F73-AAA3-4215F95510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290C8266-C904-4F73-AAA3-4215F95510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Triangles of evolution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E6B33B-9C24-4DAC-920E-127E19F0A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3DE6B33B-9C24-4DAC-920E-127E19F0A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3DE6B33B-9C24-4DAC-920E-127E19F0A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E64769-ECFB-428F-91F8-8183F1F4B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F3E64769-ECFB-428F-91F8-8183F1F4B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F3E64769-ECFB-428F-91F8-8183F1F4B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FA059F-762D-4EF3-95E1-B8D911FD1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4FA059F-762D-4EF3-95E1-B8D911FD1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4FA059F-762D-4EF3-95E1-B8D911FD1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4AADC2-D99C-48B0-BC92-79198815E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984AADC2-D99C-48B0-BC92-79198815E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984AADC2-D99C-48B0-BC92-79198815E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D40F84-745E-4323-A5B0-67984F4D2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39D40F84-745E-4323-A5B0-67984F4D2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39D40F84-745E-4323-A5B0-67984F4D2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5404E1-9A87-4626-ADF6-26066772F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6F5404E1-9A87-4626-ADF6-26066772F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F5404E1-9A87-4626-ADF6-26066772F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Flows of evolution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3A566F-DD75-4053-820E-F38E7C0CC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803A566F-DD75-4053-820E-F38E7C0CC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803A566F-DD75-4053-820E-F38E7C0CC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DFEAF1-9238-4BD0-9DCD-734E629E0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95DFEAF1-9238-4BD0-9DCD-734E629E0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95DFEAF1-9238-4BD0-9DCD-734E629E0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2815E7-E26C-4479-BEC7-EB524510D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6B2815E7-E26C-4479-BEC7-EB524510D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B2815E7-E26C-4479-BEC7-EB524510D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C:\Users\pholo\Desktop\sri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8382000" cy="55165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5791200" y="1676400"/>
            <a:ext cx="2819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b="1" dirty="0" smtClean="0">
                <a:solidFill>
                  <a:srgbClr val="FFFF00"/>
                </a:solidFill>
              </a:rPr>
              <a:t>আপত্তি – ১</a:t>
            </a:r>
          </a:p>
          <a:p>
            <a:pPr algn="just"/>
            <a:r>
              <a:rPr lang="bn-IN" sz="2400" b="1" dirty="0" smtClean="0">
                <a:solidFill>
                  <a:srgbClr val="FFFF00"/>
                </a:solidFill>
              </a:rPr>
              <a:t>সচ্চিদানন্দ পূর্ন, কাজেই বিবর্তনের কোন লক্ষ্য থাকতে পারে না।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411480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bn-IN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উত্তর</a:t>
            </a:r>
          </a:p>
          <a:p>
            <a:r>
              <a:rPr lang="bn-IN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সৃষ্ট প্রতি বিষয় এত জটিল ও সুশৃঙ্খল সচ্চিদানন্দের দ্বারাই সম্ভব।   </a:t>
            </a:r>
            <a:endParaRPr lang="en-US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C:\Users\pholo\Desktop\sri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5257800" cy="55165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5562600" y="990600"/>
            <a:ext cx="3029997" cy="181588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bn-IN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আপত্তি – ২</a:t>
            </a:r>
          </a:p>
          <a:p>
            <a:r>
              <a:rPr lang="bn-IN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অতিমানস কীভাবে</a:t>
            </a:r>
          </a:p>
          <a:p>
            <a:r>
              <a:rPr lang="bn-IN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নিন্মস্তরের মনের </a:t>
            </a:r>
          </a:p>
          <a:p>
            <a:r>
              <a:rPr lang="bn-IN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মধ্যে নামা আসবে?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0" y="3962400"/>
            <a:ext cx="327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IN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উত্তর</a:t>
            </a:r>
          </a:p>
          <a:p>
            <a:pPr algn="just"/>
            <a:r>
              <a:rPr lang="bn-IN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জড় ও প্রাণে যেমন মনের </a:t>
            </a:r>
          </a:p>
          <a:p>
            <a:pPr algn="just"/>
            <a:r>
              <a:rPr lang="bn-IN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অবির্ভাব হয়েছে মনেও তেমনি অতিমানসের আবির্ভাব সুনিশ্চিত। 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125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Slide 1</vt:lpstr>
      <vt:lpstr>Slide 2</vt:lpstr>
      <vt:lpstr>Books of sri aurobindo </vt:lpstr>
      <vt:lpstr>Evolution </vt:lpstr>
      <vt:lpstr>Theories of evolution</vt:lpstr>
      <vt:lpstr>Triangles of evolution  </vt:lpstr>
      <vt:lpstr>Flows of evolution 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pholo</dc:creator>
  <cp:lastModifiedBy>pholo</cp:lastModifiedBy>
  <cp:revision>15</cp:revision>
  <dcterms:created xsi:type="dcterms:W3CDTF">2022-04-27T05:13:19Z</dcterms:created>
  <dcterms:modified xsi:type="dcterms:W3CDTF">2022-12-17T07:45:14Z</dcterms:modified>
</cp:coreProperties>
</file>